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81" autoAdjust="0"/>
    <p:restoredTop sz="94660"/>
  </p:normalViewPr>
  <p:slideViewPr>
    <p:cSldViewPr snapToGrid="0">
      <p:cViewPr varScale="1">
        <p:scale>
          <a:sx n="78" d="100"/>
          <a:sy n="78" d="100"/>
        </p:scale>
        <p:origin x="787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5D0C9C-FD54-494F-9138-22295362FBC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fr-FR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7C38B254-A0EE-4558-88A8-DD7005391B3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fr-FR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E1BCEFF-C47C-4511-A613-369885567FF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CD6FE4-0C94-4C62-8AF7-3686B94DF581}" type="datetimeFigureOut">
              <a:rPr lang="fr-FR" smtClean="0"/>
              <a:t>07/04/2025</a:t>
            </a:fld>
            <a:endParaRPr lang="fr-F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59EC93B-1695-48DD-A1E7-3FAFBAC262C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9AE0314-3EF5-42B8-B679-C283E8C68D4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D4F8A1-191B-46B8-9C89-5793A2F9D865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750024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FA2EB532-2CF0-4E90-8288-739397CC2E5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fr-FR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6FBD69A-C1EC-4747-9399-C819657978A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r-FR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9EA607A-AABF-4DD3-952F-96B7F7F597C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1CD6FE4-0C94-4C62-8AF7-3686B94DF581}" type="datetimeFigureOut">
              <a:rPr lang="fr-FR" smtClean="0"/>
              <a:t>07/04/2025</a:t>
            </a:fld>
            <a:endParaRPr lang="fr-F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64275AF-EA2B-49E2-AC76-1EFE8C0A089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2EB314E-B3C3-47FE-A1EC-54F8B57C518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AD4F8A1-191B-46B8-9C89-5793A2F9D865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150640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Ellipse 66">
            <a:extLst>
              <a:ext uri="{FF2B5EF4-FFF2-40B4-BE49-F238E27FC236}">
                <a16:creationId xmlns:a16="http://schemas.microsoft.com/office/drawing/2014/main" id="{E31A3B75-FDE5-4F16-B440-B6078922634A}"/>
              </a:ext>
            </a:extLst>
          </p:cNvPr>
          <p:cNvSpPr/>
          <p:nvPr/>
        </p:nvSpPr>
        <p:spPr bwMode="auto">
          <a:xfrm>
            <a:off x="3514483" y="145452"/>
            <a:ext cx="3616442" cy="1768486"/>
          </a:xfrm>
          <a:prstGeom prst="ellipse">
            <a:avLst/>
          </a:prstGeom>
          <a:gradFill>
            <a:gsLst>
              <a:gs pos="0">
                <a:srgbClr val="00B050"/>
              </a:gs>
              <a:gs pos="50000">
                <a:schemeClr val="accent4"/>
              </a:gs>
              <a:gs pos="100000">
                <a:srgbClr val="00B050"/>
              </a:gs>
            </a:gsLst>
            <a:path path="circle"/>
          </a:gradFill>
          <a:ln/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>
              <a:defRPr/>
            </a:pPr>
            <a:endParaRPr lang="fr-FR" sz="600">
              <a:latin typeface="Verdana" panose="020B0604030504040204" pitchFamily="34" charset="0"/>
              <a:ea typeface="Verdan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0486276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Verdana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2023-04-17T09:18:07Z</dcterms:created>
  <dcterms:modified xsi:type="dcterms:W3CDTF">2025-04-07T16:47:18Z</dcterms:modified>
</cp:coreProperties>
</file>

<file path=docProps/thumbnail.jpeg>
</file>