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/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r:id="rId6" roundtripDataSignature="AMtx7mgKfG0F1RJXlk+mwFtOKiav7sCbj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" name="Google Shape;14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0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2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1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1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2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4" name="Google Shape;24;p1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4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4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1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5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15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1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6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16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16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16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1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8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8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8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1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9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9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9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0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2018-06-27T08:09:59Z</dcterms:created>
  <dc:creator>IRA</dc:creator>
</cp:coreProperties>
</file>